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8" r:id="rId2"/>
    <p:sldId id="267" r:id="rId3"/>
    <p:sldId id="264" r:id="rId4"/>
    <p:sldId id="265" r:id="rId5"/>
    <p:sldId id="266" r:id="rId6"/>
  </p:sldIdLst>
  <p:sldSz cx="9144000" cy="5143500" type="screen16x9"/>
  <p:notesSz cx="6858000" cy="9144000"/>
  <p:embeddedFontLst>
    <p:embeddedFont>
      <p:font typeface="Times"/>
      <p:regular r:id="rId9"/>
      <p:bold r:id="rId10"/>
      <p:italic r:id="rId11"/>
      <p:boldItalic r:id="rId12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8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6259"/>
    <a:srgbClr val="F2BF49"/>
    <a:srgbClr val="008000"/>
    <a:srgbClr val="ACA39A"/>
    <a:srgbClr val="B8BC10"/>
    <a:srgbClr val="F1BE48"/>
    <a:srgbClr val="010000"/>
    <a:srgbClr val="C8102E"/>
    <a:srgbClr val="7A6E67"/>
    <a:srgbClr val="ADA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3AA177-F82E-4B9E-91A2-392433A148B8}" v="20" dt="2025-09-15T13:19:25.1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90" y="3282"/>
      </p:cViewPr>
      <p:guideLst>
        <p:guide orient="horz" pos="2148"/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cil, Alex J [ENVSC]" userId="2b9a5f9f-46c9-4c20-8e39-79f2e80fcde3" providerId="ADAL" clId="{32033E5B-01AB-4637-8CED-CD0215D11D6B}"/>
    <pc:docChg chg="undo custSel addSld delSld modSld">
      <pc:chgData name="Cecil, Alex J [ENVSC]" userId="2b9a5f9f-46c9-4c20-8e39-79f2e80fcde3" providerId="ADAL" clId="{32033E5B-01AB-4637-8CED-CD0215D11D6B}" dt="2025-09-15T14:30:00.990" v="195" actId="20577"/>
      <pc:docMkLst>
        <pc:docMk/>
      </pc:docMkLst>
      <pc:sldChg chg="modSp mod">
        <pc:chgData name="Cecil, Alex J [ENVSC]" userId="2b9a5f9f-46c9-4c20-8e39-79f2e80fcde3" providerId="ADAL" clId="{32033E5B-01AB-4637-8CED-CD0215D11D6B}" dt="2025-09-15T14:30:00.990" v="195" actId="20577"/>
        <pc:sldMkLst>
          <pc:docMk/>
          <pc:sldMk cId="873354227" sldId="258"/>
        </pc:sldMkLst>
        <pc:spChg chg="mod">
          <ac:chgData name="Cecil, Alex J [ENVSC]" userId="2b9a5f9f-46c9-4c20-8e39-79f2e80fcde3" providerId="ADAL" clId="{32033E5B-01AB-4637-8CED-CD0215D11D6B}" dt="2025-09-15T12:27:47.542" v="10" actId="20577"/>
          <ac:spMkLst>
            <pc:docMk/>
            <pc:sldMk cId="873354227" sldId="258"/>
            <ac:spMk id="2" creationId="{00000000-0000-0000-0000-000000000000}"/>
          </ac:spMkLst>
        </pc:spChg>
        <pc:spChg chg="mod">
          <ac:chgData name="Cecil, Alex J [ENVSC]" userId="2b9a5f9f-46c9-4c20-8e39-79f2e80fcde3" providerId="ADAL" clId="{32033E5B-01AB-4637-8CED-CD0215D11D6B}" dt="2025-09-15T14:30:00.990" v="195" actId="20577"/>
          <ac:spMkLst>
            <pc:docMk/>
            <pc:sldMk cId="873354227" sldId="258"/>
            <ac:spMk id="3" creationId="{00000000-0000-0000-0000-000000000000}"/>
          </ac:spMkLst>
        </pc:spChg>
      </pc:sldChg>
      <pc:sldChg chg="addSp delSp modSp del mod modClrScheme delAnim chgLayout">
        <pc:chgData name="Cecil, Alex J [ENVSC]" userId="2b9a5f9f-46c9-4c20-8e39-79f2e80fcde3" providerId="ADAL" clId="{32033E5B-01AB-4637-8CED-CD0215D11D6B}" dt="2025-09-15T13:01:19.571" v="174" actId="47"/>
        <pc:sldMkLst>
          <pc:docMk/>
          <pc:sldMk cId="63263237" sldId="263"/>
        </pc:sldMkLst>
        <pc:spChg chg="del mod">
          <ac:chgData name="Cecil, Alex J [ENVSC]" userId="2b9a5f9f-46c9-4c20-8e39-79f2e80fcde3" providerId="ADAL" clId="{32033E5B-01AB-4637-8CED-CD0215D11D6B}" dt="2025-09-15T12:27:59.868" v="15" actId="478"/>
          <ac:spMkLst>
            <pc:docMk/>
            <pc:sldMk cId="63263237" sldId="263"/>
            <ac:spMk id="2" creationId="{00000000-0000-0000-0000-000000000000}"/>
          </ac:spMkLst>
        </pc:spChg>
        <pc:spChg chg="add mod">
          <ac:chgData name="Cecil, Alex J [ENVSC]" userId="2b9a5f9f-46c9-4c20-8e39-79f2e80fcde3" providerId="ADAL" clId="{32033E5B-01AB-4637-8CED-CD0215D11D6B}" dt="2025-09-15T13:01:14.207" v="173" actId="478"/>
          <ac:spMkLst>
            <pc:docMk/>
            <pc:sldMk cId="63263237" sldId="263"/>
            <ac:spMk id="3" creationId="{7C093047-0D75-B4A5-5D8E-4497C11A984E}"/>
          </ac:spMkLst>
        </pc:spChg>
        <pc:spChg chg="mod ord">
          <ac:chgData name="Cecil, Alex J [ENVSC]" userId="2b9a5f9f-46c9-4c20-8e39-79f2e80fcde3" providerId="ADAL" clId="{32033E5B-01AB-4637-8CED-CD0215D11D6B}" dt="2025-09-15T12:30:00.656" v="109" actId="26606"/>
          <ac:spMkLst>
            <pc:docMk/>
            <pc:sldMk cId="63263237" sldId="263"/>
            <ac:spMk id="4" creationId="{00000000-0000-0000-0000-000000000000}"/>
          </ac:spMkLst>
        </pc:spChg>
        <pc:spChg chg="add del mod">
          <ac:chgData name="Cecil, Alex J [ENVSC]" userId="2b9a5f9f-46c9-4c20-8e39-79f2e80fcde3" providerId="ADAL" clId="{32033E5B-01AB-4637-8CED-CD0215D11D6B}" dt="2025-09-15T13:01:14.207" v="173" actId="478"/>
          <ac:spMkLst>
            <pc:docMk/>
            <pc:sldMk cId="63263237" sldId="263"/>
            <ac:spMk id="7" creationId="{E6147BA1-73BC-875A-24A0-1445D5118C21}"/>
          </ac:spMkLst>
        </pc:spChg>
        <pc:spChg chg="add mod">
          <ac:chgData name="Cecil, Alex J [ENVSC]" userId="2b9a5f9f-46c9-4c20-8e39-79f2e80fcde3" providerId="ADAL" clId="{32033E5B-01AB-4637-8CED-CD0215D11D6B}" dt="2025-09-15T12:30:00.656" v="109" actId="26606"/>
          <ac:spMkLst>
            <pc:docMk/>
            <pc:sldMk cId="63263237" sldId="263"/>
            <ac:spMk id="15" creationId="{098BD83C-B43F-9C7D-E6FE-0636C1D1038E}"/>
          </ac:spMkLst>
        </pc:spChg>
        <pc:graphicFrameChg chg="del">
          <ac:chgData name="Cecil, Alex J [ENVSC]" userId="2b9a5f9f-46c9-4c20-8e39-79f2e80fcde3" providerId="ADAL" clId="{32033E5B-01AB-4637-8CED-CD0215D11D6B}" dt="2025-09-15T12:29:43.403" v="107" actId="478"/>
          <ac:graphicFrameMkLst>
            <pc:docMk/>
            <pc:sldMk cId="63263237" sldId="263"/>
            <ac:graphicFrameMk id="3" creationId="{1C608A71-466D-B402-9767-EDEBBCAC4643}"/>
          </ac:graphicFrameMkLst>
        </pc:graphicFrameChg>
        <pc:picChg chg="del">
          <ac:chgData name="Cecil, Alex J [ENVSC]" userId="2b9a5f9f-46c9-4c20-8e39-79f2e80fcde3" providerId="ADAL" clId="{32033E5B-01AB-4637-8CED-CD0215D11D6B}" dt="2025-09-15T12:27:56.441" v="13" actId="478"/>
          <ac:picMkLst>
            <pc:docMk/>
            <pc:sldMk cId="63263237" sldId="263"/>
            <ac:picMk id="5" creationId="{2AAF1C56-27CC-0FB1-4AE1-53D9EFFCCD9A}"/>
          </ac:picMkLst>
        </pc:picChg>
        <pc:picChg chg="del">
          <ac:chgData name="Cecil, Alex J [ENVSC]" userId="2b9a5f9f-46c9-4c20-8e39-79f2e80fcde3" providerId="ADAL" clId="{32033E5B-01AB-4637-8CED-CD0215D11D6B}" dt="2025-09-15T12:28:01.707" v="16" actId="478"/>
          <ac:picMkLst>
            <pc:docMk/>
            <pc:sldMk cId="63263237" sldId="263"/>
            <ac:picMk id="8" creationId="{D685AA57-611F-604C-39B3-817E45947B16}"/>
          </ac:picMkLst>
        </pc:picChg>
        <pc:picChg chg="add mod modCrop">
          <ac:chgData name="Cecil, Alex J [ENVSC]" userId="2b9a5f9f-46c9-4c20-8e39-79f2e80fcde3" providerId="ADAL" clId="{32033E5B-01AB-4637-8CED-CD0215D11D6B}" dt="2025-09-15T13:01:09.595" v="172" actId="1076"/>
          <ac:picMkLst>
            <pc:docMk/>
            <pc:sldMk cId="63263237" sldId="263"/>
            <ac:picMk id="10" creationId="{14E07884-CC90-B62A-2FF7-8EF7A5C085F1}"/>
          </ac:picMkLst>
        </pc:picChg>
      </pc:sldChg>
      <pc:sldChg chg="addSp delSp modSp add mod modTransition modClrScheme chgLayout">
        <pc:chgData name="Cecil, Alex J [ENVSC]" userId="2b9a5f9f-46c9-4c20-8e39-79f2e80fcde3" providerId="ADAL" clId="{32033E5B-01AB-4637-8CED-CD0215D11D6B}" dt="2025-09-15T13:19:05.017" v="191" actId="14826"/>
        <pc:sldMkLst>
          <pc:docMk/>
          <pc:sldMk cId="738552256" sldId="264"/>
        </pc:sldMkLst>
        <pc:spChg chg="add del mod">
          <ac:chgData name="Cecil, Alex J [ENVSC]" userId="2b9a5f9f-46c9-4c20-8e39-79f2e80fcde3" providerId="ADAL" clId="{32033E5B-01AB-4637-8CED-CD0215D11D6B}" dt="2025-09-15T12:33:00.213" v="162" actId="478"/>
          <ac:spMkLst>
            <pc:docMk/>
            <pc:sldMk cId="738552256" sldId="264"/>
            <ac:spMk id="3" creationId="{69B6564F-AADA-9825-FBF6-C27566806898}"/>
          </ac:spMkLst>
        </pc:spChg>
        <pc:spChg chg="mod">
          <ac:chgData name="Cecil, Alex J [ENVSC]" userId="2b9a5f9f-46c9-4c20-8e39-79f2e80fcde3" providerId="ADAL" clId="{32033E5B-01AB-4637-8CED-CD0215D11D6B}" dt="2025-09-15T12:31:29.042" v="143" actId="26606"/>
          <ac:spMkLst>
            <pc:docMk/>
            <pc:sldMk cId="738552256" sldId="264"/>
            <ac:spMk id="4" creationId="{06F74360-F730-E004-8609-EC60FF9AE905}"/>
          </ac:spMkLst>
        </pc:spChg>
        <pc:spChg chg="del mod">
          <ac:chgData name="Cecil, Alex J [ENVSC]" userId="2b9a5f9f-46c9-4c20-8e39-79f2e80fcde3" providerId="ADAL" clId="{32033E5B-01AB-4637-8CED-CD0215D11D6B}" dt="2025-09-15T12:32:12.449" v="150" actId="478"/>
          <ac:spMkLst>
            <pc:docMk/>
            <pc:sldMk cId="738552256" sldId="264"/>
            <ac:spMk id="7" creationId="{D08B7AA4-86EA-15DB-248D-FAA73702D629}"/>
          </ac:spMkLst>
        </pc:spChg>
        <pc:spChg chg="add del">
          <ac:chgData name="Cecil, Alex J [ENVSC]" userId="2b9a5f9f-46c9-4c20-8e39-79f2e80fcde3" providerId="ADAL" clId="{32033E5B-01AB-4637-8CED-CD0215D11D6B}" dt="2025-09-15T12:33:01.343" v="163" actId="478"/>
          <ac:spMkLst>
            <pc:docMk/>
            <pc:sldMk cId="738552256" sldId="264"/>
            <ac:spMk id="15" creationId="{9268C202-AA2E-1B0C-F1B5-8CB144CD4F9A}"/>
          </ac:spMkLst>
        </pc:spChg>
        <pc:spChg chg="add del mod">
          <ac:chgData name="Cecil, Alex J [ENVSC]" userId="2b9a5f9f-46c9-4c20-8e39-79f2e80fcde3" providerId="ADAL" clId="{32033E5B-01AB-4637-8CED-CD0215D11D6B}" dt="2025-09-15T12:31:29.042" v="143" actId="26606"/>
          <ac:spMkLst>
            <pc:docMk/>
            <pc:sldMk cId="738552256" sldId="264"/>
            <ac:spMk id="20" creationId="{79947F30-88D5-A288-37EF-8F201D115E97}"/>
          </ac:spMkLst>
        </pc:spChg>
        <pc:picChg chg="mod ord modCrop">
          <ac:chgData name="Cecil, Alex J [ENVSC]" userId="2b9a5f9f-46c9-4c20-8e39-79f2e80fcde3" providerId="ADAL" clId="{32033E5B-01AB-4637-8CED-CD0215D11D6B}" dt="2025-09-15T13:19:05.017" v="191" actId="14826"/>
          <ac:picMkLst>
            <pc:docMk/>
            <pc:sldMk cId="738552256" sldId="264"/>
            <ac:picMk id="10" creationId="{5E4B5821-C559-A5E1-13DD-8E38A42A7F92}"/>
          </ac:picMkLst>
        </pc:picChg>
      </pc:sldChg>
      <pc:sldChg chg="add del">
        <pc:chgData name="Cecil, Alex J [ENVSC]" userId="2b9a5f9f-46c9-4c20-8e39-79f2e80fcde3" providerId="ADAL" clId="{32033E5B-01AB-4637-8CED-CD0215D11D6B}" dt="2025-09-15T12:32:38.921" v="155" actId="47"/>
        <pc:sldMkLst>
          <pc:docMk/>
          <pc:sldMk cId="1880866320" sldId="265"/>
        </pc:sldMkLst>
      </pc:sldChg>
      <pc:sldChg chg="delSp modSp add mod modTransition">
        <pc:chgData name="Cecil, Alex J [ENVSC]" userId="2b9a5f9f-46c9-4c20-8e39-79f2e80fcde3" providerId="ADAL" clId="{32033E5B-01AB-4637-8CED-CD0215D11D6B}" dt="2025-09-15T13:19:15.253" v="192" actId="14826"/>
        <pc:sldMkLst>
          <pc:docMk/>
          <pc:sldMk cId="3801321124" sldId="265"/>
        </pc:sldMkLst>
        <pc:spChg chg="del">
          <ac:chgData name="Cecil, Alex J [ENVSC]" userId="2b9a5f9f-46c9-4c20-8e39-79f2e80fcde3" providerId="ADAL" clId="{32033E5B-01AB-4637-8CED-CD0215D11D6B}" dt="2025-09-15T12:32:55.497" v="160" actId="478"/>
          <ac:spMkLst>
            <pc:docMk/>
            <pc:sldMk cId="3801321124" sldId="265"/>
            <ac:spMk id="3" creationId="{135D2C77-B475-0BDB-AADE-20F223716975}"/>
          </ac:spMkLst>
        </pc:spChg>
        <pc:spChg chg="del">
          <ac:chgData name="Cecil, Alex J [ENVSC]" userId="2b9a5f9f-46c9-4c20-8e39-79f2e80fcde3" providerId="ADAL" clId="{32033E5B-01AB-4637-8CED-CD0215D11D6B}" dt="2025-09-15T12:32:57.224" v="161" actId="478"/>
          <ac:spMkLst>
            <pc:docMk/>
            <pc:sldMk cId="3801321124" sldId="265"/>
            <ac:spMk id="15" creationId="{30F481C8-D3AA-183A-0764-384620E57333}"/>
          </ac:spMkLst>
        </pc:spChg>
        <pc:picChg chg="mod">
          <ac:chgData name="Cecil, Alex J [ENVSC]" userId="2b9a5f9f-46c9-4c20-8e39-79f2e80fcde3" providerId="ADAL" clId="{32033E5B-01AB-4637-8CED-CD0215D11D6B}" dt="2025-09-15T13:19:15.253" v="192" actId="14826"/>
          <ac:picMkLst>
            <pc:docMk/>
            <pc:sldMk cId="3801321124" sldId="265"/>
            <ac:picMk id="10" creationId="{10B55CA2-AF98-766D-D11B-29940B9C1200}"/>
          </ac:picMkLst>
        </pc:picChg>
      </pc:sldChg>
      <pc:sldChg chg="delSp modSp add mod modTransition">
        <pc:chgData name="Cecil, Alex J [ENVSC]" userId="2b9a5f9f-46c9-4c20-8e39-79f2e80fcde3" providerId="ADAL" clId="{32033E5B-01AB-4637-8CED-CD0215D11D6B}" dt="2025-09-15T13:19:25.178" v="193" actId="14826"/>
        <pc:sldMkLst>
          <pc:docMk/>
          <pc:sldMk cId="782304983" sldId="266"/>
        </pc:sldMkLst>
        <pc:spChg chg="del">
          <ac:chgData name="Cecil, Alex J [ENVSC]" userId="2b9a5f9f-46c9-4c20-8e39-79f2e80fcde3" providerId="ADAL" clId="{32033E5B-01AB-4637-8CED-CD0215D11D6B}" dt="2025-09-15T12:33:16.309" v="165" actId="478"/>
          <ac:spMkLst>
            <pc:docMk/>
            <pc:sldMk cId="782304983" sldId="266"/>
            <ac:spMk id="3" creationId="{0E8670FD-1BA6-5B8B-8113-52476ED74F69}"/>
          </ac:spMkLst>
        </pc:spChg>
        <pc:spChg chg="del">
          <ac:chgData name="Cecil, Alex J [ENVSC]" userId="2b9a5f9f-46c9-4c20-8e39-79f2e80fcde3" providerId="ADAL" clId="{32033E5B-01AB-4637-8CED-CD0215D11D6B}" dt="2025-09-15T12:33:17.323" v="166" actId="478"/>
          <ac:spMkLst>
            <pc:docMk/>
            <pc:sldMk cId="782304983" sldId="266"/>
            <ac:spMk id="15" creationId="{66A72E1C-047F-4234-2911-2AFCF4D80B59}"/>
          </ac:spMkLst>
        </pc:spChg>
        <pc:picChg chg="mod">
          <ac:chgData name="Cecil, Alex J [ENVSC]" userId="2b9a5f9f-46c9-4c20-8e39-79f2e80fcde3" providerId="ADAL" clId="{32033E5B-01AB-4637-8CED-CD0215D11D6B}" dt="2025-09-15T13:19:25.178" v="193" actId="14826"/>
          <ac:picMkLst>
            <pc:docMk/>
            <pc:sldMk cId="782304983" sldId="266"/>
            <ac:picMk id="10" creationId="{DE3AEA65-532D-19AE-AAD9-B28B173BAFC2}"/>
          </ac:picMkLst>
        </pc:picChg>
      </pc:sldChg>
      <pc:sldChg chg="add del">
        <pc:chgData name="Cecil, Alex J [ENVSC]" userId="2b9a5f9f-46c9-4c20-8e39-79f2e80fcde3" providerId="ADAL" clId="{32033E5B-01AB-4637-8CED-CD0215D11D6B}" dt="2025-09-15T12:32:39.885" v="156" actId="47"/>
        <pc:sldMkLst>
          <pc:docMk/>
          <pc:sldMk cId="3631338555" sldId="266"/>
        </pc:sldMkLst>
      </pc:sldChg>
      <pc:sldChg chg="addSp delSp modSp add mod modTransition">
        <pc:chgData name="Cecil, Alex J [ENVSC]" userId="2b9a5f9f-46c9-4c20-8e39-79f2e80fcde3" providerId="ADAL" clId="{32033E5B-01AB-4637-8CED-CD0215D11D6B}" dt="2025-09-15T13:02:38.999" v="187"/>
        <pc:sldMkLst>
          <pc:docMk/>
          <pc:sldMk cId="4164070616" sldId="267"/>
        </pc:sldMkLst>
        <pc:picChg chg="add del mod modCrop">
          <ac:chgData name="Cecil, Alex J [ENVSC]" userId="2b9a5f9f-46c9-4c20-8e39-79f2e80fcde3" providerId="ADAL" clId="{32033E5B-01AB-4637-8CED-CD0215D11D6B}" dt="2025-09-15T13:02:17.218" v="186" actId="1076"/>
          <ac:picMkLst>
            <pc:docMk/>
            <pc:sldMk cId="4164070616" sldId="267"/>
            <ac:picMk id="10" creationId="{BD01D8FC-A350-147A-5FF2-1CFF60DD3859}"/>
          </ac:picMkLst>
        </pc:picChg>
      </pc:sldChg>
      <pc:sldChg chg="del">
        <pc:chgData name="Cecil, Alex J [ENVSC]" userId="2b9a5f9f-46c9-4c20-8e39-79f2e80fcde3" providerId="ADAL" clId="{32033E5B-01AB-4637-8CED-CD0215D11D6B}" dt="2025-09-15T12:28:05.202" v="17" actId="47"/>
        <pc:sldMkLst>
          <pc:docMk/>
          <pc:sldMk cId="2705506876" sldId="323"/>
        </pc:sldMkLst>
      </pc:sldChg>
      <pc:sldChg chg="del">
        <pc:chgData name="Cecil, Alex J [ENVSC]" userId="2b9a5f9f-46c9-4c20-8e39-79f2e80fcde3" providerId="ADAL" clId="{32033E5B-01AB-4637-8CED-CD0215D11D6B}" dt="2025-09-15T12:28:06.524" v="18" actId="47"/>
        <pc:sldMkLst>
          <pc:docMk/>
          <pc:sldMk cId="2259313999" sldId="324"/>
        </pc:sldMkLst>
      </pc:sldChg>
      <pc:sldChg chg="del">
        <pc:chgData name="Cecil, Alex J [ENVSC]" userId="2b9a5f9f-46c9-4c20-8e39-79f2e80fcde3" providerId="ADAL" clId="{32033E5B-01AB-4637-8CED-CD0215D11D6B}" dt="2025-09-15T12:28:07.375" v="19" actId="47"/>
        <pc:sldMkLst>
          <pc:docMk/>
          <pc:sldMk cId="4192640574" sldId="325"/>
        </pc:sldMkLst>
      </pc:sldChg>
      <pc:sldChg chg="del">
        <pc:chgData name="Cecil, Alex J [ENVSC]" userId="2b9a5f9f-46c9-4c20-8e39-79f2e80fcde3" providerId="ADAL" clId="{32033E5B-01AB-4637-8CED-CD0215D11D6B}" dt="2025-09-15T12:28:07.961" v="20" actId="47"/>
        <pc:sldMkLst>
          <pc:docMk/>
          <pc:sldMk cId="2365696571" sldId="326"/>
        </pc:sldMkLst>
      </pc:sldChg>
      <pc:sldChg chg="del">
        <pc:chgData name="Cecil, Alex J [ENVSC]" userId="2b9a5f9f-46c9-4c20-8e39-79f2e80fcde3" providerId="ADAL" clId="{32033E5B-01AB-4637-8CED-CD0215D11D6B}" dt="2025-09-15T12:28:08.436" v="21" actId="47"/>
        <pc:sldMkLst>
          <pc:docMk/>
          <pc:sldMk cId="650987434" sldId="32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5A0C9-E830-1241-BEA3-6925DA004ECF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4522-76EF-EF4D-8870-07F3436BA4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2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45082-6AF3-024B-A14D-C5AD8123919E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6D18E-8B09-B24B-9169-4FC527B8D8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C8102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533400" y="1885950"/>
            <a:ext cx="6629400" cy="800100"/>
          </a:xfrm>
        </p:spPr>
        <p:txBody>
          <a:bodyPr anchor="b"/>
          <a:lstStyle>
            <a:lvl1pPr>
              <a:defRPr>
                <a:solidFill>
                  <a:srgbClr val="F1BE48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533400" y="2686050"/>
            <a:ext cx="6248400" cy="1314450"/>
          </a:xfrm>
        </p:spPr>
        <p:txBody>
          <a:bodyPr/>
          <a:lstStyle>
            <a:lvl1pPr marL="0" indent="0">
              <a:buFont typeface="Times" charset="0"/>
              <a:buNone/>
              <a:defRPr sz="24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212725" y="2616994"/>
            <a:ext cx="1846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11" descr="ISU LEFT white.eps"/>
          <p:cNvPicPr>
            <a:picLocks noChangeAspect="1"/>
          </p:cNvPicPr>
          <p:nvPr userDrawn="1"/>
        </p:nvPicPr>
        <p:blipFill>
          <a:blip r:embed="rId2"/>
          <a:srcRect b="38235"/>
          <a:stretch>
            <a:fillRect/>
          </a:stretch>
        </p:blipFill>
        <p:spPr bwMode="auto">
          <a:xfrm>
            <a:off x="533400" y="622697"/>
            <a:ext cx="3562350" cy="2933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68313" y="971550"/>
            <a:ext cx="3657600" cy="342900"/>
          </a:xfrm>
        </p:spPr>
        <p:txBody>
          <a:bodyPr/>
          <a:lstStyle>
            <a:lvl1pPr marL="0" indent="0">
              <a:buNone/>
              <a:defRPr sz="1600" b="1" i="0" baseline="0">
                <a:solidFill>
                  <a:schemeClr val="bg1"/>
                </a:solidFill>
                <a:latin typeface="Univers 65" charset="0"/>
                <a:ea typeface="Univers 65" charset="0"/>
                <a:cs typeface="Univers 65" charset="0"/>
              </a:defRPr>
            </a:lvl1pPr>
          </a:lstStyle>
          <a:p>
            <a:pPr lvl="0"/>
            <a:r>
              <a:rPr lang="en-US"/>
              <a:t>Unit Name Goes Here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57950" y="114300"/>
            <a:ext cx="2000250" cy="3771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"/>
            <a:ext cx="5848350" cy="3771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C8102E"/>
              </a:buClr>
              <a:defRPr/>
            </a:lvl1pPr>
            <a:lvl2pPr>
              <a:buClr>
                <a:srgbClr val="C8102E"/>
              </a:buClr>
              <a:defRPr/>
            </a:lvl2pPr>
            <a:lvl3pPr>
              <a:buClr>
                <a:srgbClr val="C8102E"/>
              </a:buClr>
              <a:defRPr/>
            </a:lvl3pPr>
            <a:lvl4pPr>
              <a:buClr>
                <a:srgbClr val="C8102E"/>
              </a:buClr>
              <a:defRPr/>
            </a:lvl4pPr>
            <a:lvl5pPr>
              <a:buClr>
                <a:srgbClr val="C8102E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800100"/>
            <a:ext cx="3733800" cy="3086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800100"/>
            <a:ext cx="3733800" cy="3086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0" y="4572000"/>
            <a:ext cx="9144000" cy="571500"/>
          </a:xfrm>
          <a:prstGeom prst="rect">
            <a:avLst/>
          </a:prstGeom>
          <a:solidFill>
            <a:srgbClr val="C8102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14300"/>
            <a:ext cx="77724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933450"/>
            <a:ext cx="7620000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212725" y="2616994"/>
            <a:ext cx="1846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CA39A"/>
                </a:solidFill>
              </a:defRPr>
            </a:lvl1pPr>
          </a:lstStyle>
          <a:p>
            <a:fld id="{179A9A4E-4C82-4D44-9372-C31BB381809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 descr="ISU LEFT white.eps"/>
          <p:cNvPicPr>
            <a:picLocks noChangeAspect="1"/>
          </p:cNvPicPr>
          <p:nvPr userDrawn="1"/>
        </p:nvPicPr>
        <p:blipFill>
          <a:blip r:embed="rId13"/>
          <a:srcRect b="38235"/>
          <a:stretch>
            <a:fillRect/>
          </a:stretch>
        </p:blipFill>
        <p:spPr bwMode="auto">
          <a:xfrm>
            <a:off x="533400" y="4774446"/>
            <a:ext cx="2396490" cy="19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E2BB78A5-991B-B161-79A6-0C405B199E4B}"/>
              </a:ext>
            </a:extLst>
          </p:cNvPr>
          <p:cNvSpPr txBox="1">
            <a:spLocks/>
          </p:cNvSpPr>
          <p:nvPr userDrawn="1"/>
        </p:nvSpPr>
        <p:spPr>
          <a:xfrm>
            <a:off x="4419600" y="4572000"/>
            <a:ext cx="4381500" cy="5715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600" b="1" i="0" kern="1200">
                <a:solidFill>
                  <a:schemeClr val="bg1"/>
                </a:solidFill>
                <a:latin typeface="Univers 65" charset="0"/>
                <a:ea typeface="Univers 65" charset="0"/>
                <a:cs typeface="Univers 65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pPr algn="r"/>
            <a:r>
              <a:rPr lang="en-US"/>
              <a:t>Environmental Geography</a:t>
            </a:r>
          </a:p>
          <a:p>
            <a:pPr algn="r"/>
            <a:r>
              <a:rPr lang="en-US" sz="1400" b="0"/>
              <a:t>Dr. Bradley Miller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3500">
          <a:solidFill>
            <a:srgbClr val="C8102E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2pPr>
      <a:lvl3pPr algn="l" rtl="0" fontAlgn="base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3pPr>
      <a:lvl4pPr algn="l" rtl="0" fontAlgn="base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4pPr>
      <a:lvl5pPr algn="l" rtl="0" fontAlgn="base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Activity #2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Week 4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8312" y="971550"/>
            <a:ext cx="4484688" cy="342900"/>
          </a:xfrm>
        </p:spPr>
        <p:txBody>
          <a:bodyPr/>
          <a:lstStyle/>
          <a:p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Environmental Geography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The Earth">
                <a:extLst>
                  <a:ext uri="{FF2B5EF4-FFF2-40B4-BE49-F238E27FC236}">
                    <a16:creationId xmlns:a16="http://schemas.microsoft.com/office/drawing/2014/main" id="{FB2ADA92-CA8E-0170-143A-854588A410F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17501072"/>
                  </p:ext>
                </p:extLst>
              </p:nvPr>
            </p:nvGraphicFramePr>
            <p:xfrm>
              <a:off x="4814199" y="1585942"/>
              <a:ext cx="3008960" cy="304704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08960" cy="3047048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132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The Earth">
                <a:extLst>
                  <a:ext uri="{FF2B5EF4-FFF2-40B4-BE49-F238E27FC236}">
                    <a16:creationId xmlns:a16="http://schemas.microsoft.com/office/drawing/2014/main" id="{FB2ADA92-CA8E-0170-143A-854588A410F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14199" y="1585942"/>
                <a:ext cx="3008960" cy="30470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335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0952C-B911-A9D2-B7F8-37DCC47BF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D01D8FC-A350-147A-5FF2-1CFF60DD38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8" b="-673"/>
          <a:stretch>
            <a:fillRect/>
          </a:stretch>
        </p:blipFill>
        <p:spPr>
          <a:xfrm>
            <a:off x="1577187" y="0"/>
            <a:ext cx="5989625" cy="4560094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CD06C8-E5C3-10B4-3D76-06FE4CD4B2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79A9A4E-4C82-4D44-9372-C31BB3818094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70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3FBA28-D61A-322F-5D7D-5B46DC589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E4B5821-C559-A5E1-13DD-8E38A42A7F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80" r="1180"/>
          <a:stretch/>
        </p:blipFill>
        <p:spPr>
          <a:xfrm>
            <a:off x="1219200" y="121768"/>
            <a:ext cx="6948056" cy="4389835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74360-F730-E004-8609-EC60FF9AE9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79A9A4E-4C82-4D44-9372-C31BB3818094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52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5630A-2013-D267-96B7-2F6AD1FD6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0B55CA2-AF98-766D-D11B-29940B9C12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80" r="1180"/>
          <a:stretch/>
        </p:blipFill>
        <p:spPr>
          <a:xfrm>
            <a:off x="1219200" y="121768"/>
            <a:ext cx="6948056" cy="4389835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589922-EA75-6D65-257D-78D91B3E4C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79A9A4E-4C82-4D44-9372-C31BB3818094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21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23396-DDD3-A399-96BB-E62156539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3AEA65-532D-19AE-AAD9-B28B173BAF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80" r="1180"/>
          <a:stretch/>
        </p:blipFill>
        <p:spPr>
          <a:xfrm>
            <a:off x="1219200" y="121768"/>
            <a:ext cx="6948056" cy="4389835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10530-0217-4664-E349-D88205355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286250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79A9A4E-4C82-4D44-9372-C31BB3818094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04983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Univers 67 CondensedBold"/>
        <a:ea typeface=""/>
        <a:cs typeface=""/>
      </a:majorFont>
      <a:minorFont>
        <a:latin typeface="Univers 67 Condensed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PowerPoint.pot</Template>
  <TotalTime>8</TotalTime>
  <Words>11</Words>
  <Application>Microsoft Office PowerPoint</Application>
  <PresentationFormat>On-screen Show (16:9)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Univers 67 CondensedBold</vt:lpstr>
      <vt:lpstr>Univers 65</vt:lpstr>
      <vt:lpstr>Calibri</vt:lpstr>
      <vt:lpstr>Times</vt:lpstr>
      <vt:lpstr>PowerPoint</vt:lpstr>
      <vt:lpstr>Activity #2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Miller, Bradley A [AGRON]</dc:creator>
  <cp:lastModifiedBy>Cecil, Alex J [ENVSC]</cp:lastModifiedBy>
  <cp:revision>2</cp:revision>
  <dcterms:created xsi:type="dcterms:W3CDTF">2018-04-04T18:20:04Z</dcterms:created>
  <dcterms:modified xsi:type="dcterms:W3CDTF">2025-09-15T14:30:05Z</dcterms:modified>
</cp:coreProperties>
</file>

<file path=docProps/thumbnail.jpeg>
</file>